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Agdenes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360693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406038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05016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846723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383291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536254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31389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2018-11-27T16:03:13Z</dcterms:modified>
</cp:coreProperties>
</file>