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Ørland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13804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11 767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11 729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42266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60317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811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11 767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385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11 767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11 767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59056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68737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5 260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626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2018-11-27T16:02:58Z</dcterms:modified>
</cp:coreProperties>
</file>