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Hitra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40912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91196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2190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3322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280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6391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938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2018-11-27T16:02:30Z</dcterms:modified>
</cp:coreProperties>
</file>