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Snillfjord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70880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76664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9504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6393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844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5431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3104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2018-11-27T16:02:16Z</dcterms:modified>
</cp:coreProperties>
</file>