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Hemne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25646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29229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8071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070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454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805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0451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2018-11-27T16:02:01Z</dcterms:modified>
</cp:coreProperties>
</file>