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Namsos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24811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35501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66644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19824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8313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9034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6898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3 489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2018-11-27T16:01:48Z</dcterms:modified>
</cp:coreProperties>
</file>