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Trondheim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65924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26 549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50 252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40 324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40 061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85017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99574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6541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51 977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41367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50 826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51 977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51 977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51 977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66610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8 574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4 976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38 427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036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17 271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32 277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630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2018-11-27T16:01:20Z</dcterms:modified>
</cp:coreProperties>
</file>