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Nordkapp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300667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67861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95881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50623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2503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81716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43972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2018-11-27T16:01:05Z</dcterms:modified>
</cp:coreProperties>
</file>