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Hasvik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1020439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13 371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27 534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18 760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2 568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760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30 102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5655707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5848622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144609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30 102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741806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30 102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338518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6 859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579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22 664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044797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7 831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3 718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18 553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625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2018-11-27T16:00:50Z</dcterms:modified>
</cp:coreProperties>
</file>