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Hammerfest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61344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16 673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65 026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41 412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2 858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67 883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7526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586721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744307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67 883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4360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67 883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2487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5 125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2 753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60 005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05645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7 455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57 721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627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2018-11-27T16:00:37Z</dcterms:modified>
</cp:coreProperties>
</file>