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Vardø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3250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95557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00810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1169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0214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2391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7476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2018-11-27T16:00:23Z</dcterms:modified>
</cp:coreProperties>
</file>