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Troms - Romsa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6598894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36 866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55 122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40 211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6 207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24 489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61 329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7959119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6427361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971622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61 329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798834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5 587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14 035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61 329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40449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3 866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1 743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55 719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219878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14 157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44 991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629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2018-11-27T15:15:53Z</dcterms:modified>
</cp:coreProperties>
</file>