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Lyngen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31314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64519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78120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5697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7124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645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498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2018-11-27T15:59:54Z</dcterms:modified>
</cp:coreProperties>
</file>