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Karlsøy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9833577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328162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385864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11994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182328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08323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13329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2018-11-27T15:59:39Z</dcterms:modified>
</cp:coreProperties>
</file>