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Balsfjord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69177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31360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99323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0026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9498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2129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5208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2018-11-27T15:59:25Z</dcterms:modified>
</cp:coreProperties>
</file>