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Torsken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4565967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8 205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8 447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854056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4998171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701966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8 447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991612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8 447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8 447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843079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526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7 677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67415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4 465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3 982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622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2018-11-27T15:59:11Z</dcterms:modified>
</cp:coreProperties>
</file>