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Tromsø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72289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32 037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22 914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37 444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05946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84789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4045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8241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0917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33 935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8354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6 997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29 947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627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2018-11-27T15:58:56Z</dcterms:modified>
</cp:coreProperties>
</file>