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Nordland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50498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80 783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110 876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40 800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102 169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06226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19578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3088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175 232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4981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74 336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74 336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75 579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173 570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0990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26 172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141 322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9928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41 868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119 179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2018-11-27T15:15:40Z</dcterms:modified>
</cp:coreProperties>
</file>