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Moskenes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89478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0470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92293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5946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40412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9686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4787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2018-11-27T15:58:42Z</dcterms:modified>
</cp:coreProperties>
</file>