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Andøy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2610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479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85740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0876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6952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46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1992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2018-11-27T15:58:28Z</dcterms:modified>
</cp:coreProperties>
</file>