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Øksnes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048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21538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98955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5401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221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8520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0809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2018-11-27T15:57:59Z</dcterms:modified>
</cp:coreProperties>
</file>