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Vestvågøy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73359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99317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65242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023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7983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6866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7588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2018-11-27T15:57:17Z</dcterms:modified>
</cp:coreProperties>
</file>