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Ballangen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065269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52064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249404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09587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42116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00745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83735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2018-11-27T15:56:35Z</dcterms:modified>
</cp:coreProperties>
</file>