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Divtasvuodna - Tysfjord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91557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62167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31402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6102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9184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3872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2767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2018-11-27T15:55:52Z</dcterms:modified>
</cp:coreProperties>
</file>