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Hamarøy - Hábmer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34453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06291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00938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9776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4327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4149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6969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2018-11-27T15:55:38Z</dcterms:modified>
</cp:coreProperties>
</file>