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Gildeskål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70945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66833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94882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6136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4025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0056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7547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2018-11-27T15:54:12Z</dcterms:modified>
</cp:coreProperties>
</file>