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Alstahaug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646239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97501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65197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23672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84652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09566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68997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618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2018-11-27T15:51:23Z</dcterms:modified>
</cp:coreProperties>
</file>