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Vega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52684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52269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15344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85637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0352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39930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3783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2018-11-27T15:50:54Z</dcterms:modified>
</cp:coreProperties>
</file>