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Brønnøy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04944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85828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5345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8936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1000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251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24855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624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2018-11-27T15:50:40Z</dcterms:modified>
</cp:coreProperties>
</file>