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Narvik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29623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08112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47245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8780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9304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6144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1543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2018-11-27T15:49:59Z</dcterms:modified>
</cp:coreProperties>
</file>