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Bodø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360107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25 701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39 524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7 672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6 010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05866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446357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76157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05218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1 381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2 624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45 595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60656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4 036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35 640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086158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10 047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31 641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630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2018-11-27T15:49:44Z</dcterms:modified>
</cp:coreProperties>
</file>