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Sunndal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644672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004563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638805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17390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69850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44649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689957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2018-11-27T15:49:30Z</dcterms:modified>
</cp:coreProperties>
</file>