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Averøy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81780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23795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4626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2034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2747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2738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9450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2018-11-27T15:49:16Z</dcterms:modified>
</cp:coreProperties>
</file>