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Eide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9564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95047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57351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7521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7040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2244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1039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2018-11-27T15:49:01Z</dcterms:modified>
</cp:coreProperties>
</file>