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Fræna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253533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76025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652630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45061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81346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1 311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10999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41525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620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2018-11-27T15:48:48Z</dcterms:modified>
</cp:coreProperties>
</file>