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05" d="100"/>
          <a:sy n="105" d="100"/>
        </p:scale>
        <p:origin x="643" y="62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latin typeface="+mj-lt"/>
                <a:cs typeface="Verdana"/>
              </a:rPr>
              <a:t>Midsund</a:t>
            </a:r>
            <a:endParaRPr lang="nb-NO" sz="2800" dirty="0" smtClean="0">
              <a:solidFill>
                <a:srgbClr val="009E47"/>
              </a:solidFill>
              <a:latin typeface="+mj-lt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467106"/>
              </p:ext>
            </p:extLst>
          </p:nvPr>
        </p:nvGraphicFramePr>
        <p:xfrm>
          <a:off x="301494" y="117910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7 063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3 983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7 063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5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3691411"/>
              </p:ext>
            </p:extLst>
          </p:nvPr>
        </p:nvGraphicFramePr>
        <p:xfrm>
          <a:off x="301495" y="3563254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5999" y="1143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6001" y="3302000"/>
            <a:ext cx="37029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54903428"/>
              </p:ext>
            </p:extLst>
          </p:nvPr>
        </p:nvGraphicFramePr>
        <p:xfrm>
          <a:off x="287338" y="2054439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999" y="1524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7931895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12/2018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7 063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15.10.2018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29050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4436517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7 063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7 063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8104701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7 063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52422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703494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7 063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586160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2435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437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999" y="1016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29387</TotalTime>
  <Words>621</Words>
  <Application>Microsoft Office PowerPoint</Application>
  <PresentationFormat>Skjermfremvisning (16:10)</PresentationFormat>
  <Paragraphs>216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553</cp:revision>
  <cp:lastPrinted>2017-07-27T06:02:26Z</cp:lastPrinted>
  <dcterms:created xsi:type="dcterms:W3CDTF">2012-04-19T09:19:28Z</dcterms:created>
  <dcterms:modified xsi:type="dcterms:W3CDTF">2018-11-27T15:48:19Z</dcterms:modified>
</cp:coreProperties>
</file>