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Nesset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89743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85612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77344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3377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6951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39844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3009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2018-11-27T15:48:05Z</dcterms:modified>
</cp:coreProperties>
</file>