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Vestnes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16862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29925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64075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9562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24757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58440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2603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10 895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2018-11-27T15:47:37Z</dcterms:modified>
</cp:coreProperties>
</file>