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Haram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77146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32411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64083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6606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4916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6620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5415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2018-11-27T15:47:23Z</dcterms:modified>
</cp:coreProperties>
</file>