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Giske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4389622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5 386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5 386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7 007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1887131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6709456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104070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7 007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570254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7 007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7 007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908997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1 866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5 142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359980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1 866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5 142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625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2018-11-27T15:47:09Z</dcterms:modified>
</cp:coreProperties>
</file>