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Skodje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9797292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662348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8496039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649098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292907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612063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21010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2018-11-27T15:46:40Z</dcterms:modified>
</cp:coreProperties>
</file>