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Stordal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4474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492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78523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7839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5783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5223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8032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2018-11-27T15:46:12Z</dcterms:modified>
</cp:coreProperties>
</file>