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Norddal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9865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49174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89427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6334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1287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4794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8635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2018-11-27T15:45:58Z</dcterms:modified>
</cp:coreProperties>
</file>