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Ørskog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12101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61460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407765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67141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18054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85191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995155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621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2018-11-27T15:45:44Z</dcterms:modified>
</cp:coreProperties>
</file>