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Ålesund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9998665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10 218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6 905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10 218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1220469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236296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676457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10 218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352289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10 218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10 218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069790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10 097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055094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10 097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622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2018-11-27T15:45:16Z</dcterms:modified>
</cp:coreProperties>
</file>