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Molde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19480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49762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8503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5516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108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6701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3067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2018-11-27T15:45:02Z</dcterms:modified>
</cp:coreProperties>
</file>