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Stryn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888943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516338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0483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59633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70643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17157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1 427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75094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1 571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621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2018-11-27T15:44:48Z</dcterms:modified>
</cp:coreProperties>
</file>