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Gloppen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26597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02315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0724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0100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058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1558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382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2018-11-27T15:44:34Z</dcterms:modified>
</cp:coreProperties>
</file>