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Hornindal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709797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601441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728178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573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1398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59857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2 020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72856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2018-11-27T15:44:20Z</dcterms:modified>
</cp:coreProperties>
</file>