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Eid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5278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33003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84760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3667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5 629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4574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8722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4 688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80834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5 022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2018-11-27T15:44:05Z</dcterms:modified>
</cp:coreProperties>
</file>